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22" r:id="rId1"/>
  </p:sldMasterIdLst>
  <p:notesMasterIdLst>
    <p:notesMasterId r:id="rId2"/>
  </p:notesMasterIdLst>
  <p:sldIdLst>
    <p:sldId id="256" r:id="rId3"/>
    <p:sldId id="260" r:id="rId4"/>
    <p:sldId id="264" r:id="rId5"/>
    <p:sldId id="261" r:id="rId6"/>
    <p:sldId id="26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송 경윤" initials="송경" lastIdx="10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576" y="114"/>
      </p:cViewPr>
      <p:guideLst>
        <p:guide orient="horz" pos="2155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viewProps" Target="viewProps.xml"  /><Relationship Id="rId11" Type="http://schemas.openxmlformats.org/officeDocument/2006/relationships/theme" Target="theme/theme1.xml"  /><Relationship Id="rId12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commentAuthors" Target="commentAuthors.xml"  /><Relationship Id="rId9" Type="http://schemas.openxmlformats.org/officeDocument/2006/relationships/presProps" Target="presProps.xml"  /></Relationships>
</file>

<file path=ppt/media/image1.png>
</file>

<file path=ppt/media/image2.png>
</file>

<file path=ppt/media/image3.png>
</file>

<file path=ppt/media/image4.png>
</file>

<file path=ppt/media/image5.png>
</file>

<file path=ppt/media/unknown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C2CE7CDA-AB75-4FFC-863E-534C6FB631B7}" type="datetime1">
              <a:rPr lang="ko-KR" altLang="en-US"/>
              <a:pPr lvl="0">
                <a:defRPr/>
              </a:pPr>
              <a:t>2022-11-19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AA17866-C757-41AB-B827-94B13AD89AE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55022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50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57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967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164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40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282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781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996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54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45312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359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Relationship Id="rId5" Type="http://schemas.openxmlformats.org/officeDocument/2006/relationships/image" Target="../media/image2.png"  /><Relationship Id="rId6" Type="http://schemas.openxmlformats.org/officeDocument/2006/relationships/image" Target="../media/image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Relationship Id="rId5" Type="http://schemas.openxmlformats.org/officeDocument/2006/relationships/image" Target="../media/image2.png"  /><Relationship Id="rId6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video" Target="../media/unknown1.mp4"  /><Relationship Id="rId3" Type="http://schemas.microsoft.com/office/2007/relationships/media" Target="../media/unknown1.mp4"  /><Relationship Id="rId4" Type="http://schemas.openxmlformats.org/officeDocument/2006/relationships/image" Target="../media/image5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314275" y="1086374"/>
            <a:ext cx="9144000" cy="2051109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en-US" altLang="ko-KR"/>
              <a:t>2D</a:t>
            </a:r>
            <a:r>
              <a:rPr lang="ko-KR" altLang="en-US"/>
              <a:t> </a:t>
            </a:r>
            <a:r>
              <a:rPr lang="en-US" altLang="ko-KR"/>
              <a:t>Game</a:t>
            </a:r>
            <a:r>
              <a:rPr lang="ko-KR" altLang="en-US"/>
              <a:t> </a:t>
            </a:r>
            <a:r>
              <a:rPr lang="en-US" altLang="ko-KR"/>
              <a:t>Programing</a:t>
            </a:r>
            <a:br>
              <a:rPr lang="en-US" altLang="ko-KR"/>
            </a:br>
            <a:br>
              <a:rPr lang="en-US" altLang="ko-KR"/>
            </a:br>
            <a:r>
              <a:rPr lang="en-US" altLang="ko-KR" sz="4000"/>
              <a:t>3</a:t>
            </a:r>
            <a:r>
              <a:rPr lang="ko-KR" altLang="en-US" sz="4000"/>
              <a:t>차 프로젝트 발표</a:t>
            </a:r>
            <a:endParaRPr lang="ko-KR" altLang="en-US" sz="40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782187" y="5657341"/>
            <a:ext cx="2676088" cy="500179"/>
          </a:xfrm>
        </p:spPr>
        <p:txBody>
          <a:bodyPr/>
          <a:lstStyle/>
          <a:p>
            <a:pPr lvl="0">
              <a:defRPr/>
            </a:pPr>
            <a:r>
              <a:rPr lang="en-US" altLang="ko-KR"/>
              <a:t>2019180021 </a:t>
            </a:r>
            <a:r>
              <a:rPr lang="ko-KR" altLang="en-US"/>
              <a:t>송경윤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20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689761" y="81793"/>
            <a:ext cx="4314738" cy="757107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ko-KR" altLang="en-US" sz="4000"/>
              <a:t>개발 계획 진행 상황</a:t>
            </a:r>
            <a:endParaRPr lang="ko-KR" altLang="en-US" sz="4000"/>
          </a:p>
        </p:txBody>
      </p:sp>
      <p:pic>
        <p:nvPicPr>
          <p:cNvPr id="4" name="잉크 3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8379419" y="2852947"/>
            <a:ext cx="36000" cy="216000"/>
          </a:xfrm>
          <a:prstGeom prst="rect">
            <a:avLst/>
          </a:prstGeom>
        </p:spPr>
      </p:pic>
      <p:pic>
        <p:nvPicPr>
          <p:cNvPr id="5" name="잉크 4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8379419" y="2852947"/>
            <a:ext cx="36000" cy="216000"/>
          </a:xfrm>
          <a:prstGeom prst="rect">
            <a:avLst/>
          </a:prstGeom>
        </p:spPr>
      </p:pic>
      <p:pic>
        <p:nvPicPr>
          <p:cNvPr id="6" name="잉크 5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8404259" y="2828107"/>
            <a:ext cx="36000" cy="216000"/>
          </a:xfrm>
          <a:prstGeom prst="rect">
            <a:avLst/>
          </a:prstGeom>
        </p:spPr>
      </p:pic>
      <p:pic>
        <p:nvPicPr>
          <p:cNvPr id="7" name="잉크 6"/>
          <p:cNvPicPr/>
          <p:nvPr/>
        </p:nvPicPr>
        <p:blipFill rotWithShape="1">
          <a:blip r:embed="rId5"/>
          <a:stretch>
            <a:fillRect/>
          </a:stretch>
        </p:blipFill>
        <p:spPr>
          <a:xfrm>
            <a:off x="8404259" y="2828107"/>
            <a:ext cx="36000" cy="216000"/>
          </a:xfrm>
          <a:prstGeom prst="rect">
            <a:avLst/>
          </a:prstGeom>
        </p:spPr>
      </p:pic>
      <p:pic>
        <p:nvPicPr>
          <p:cNvPr id="8" name="잉크 7"/>
          <p:cNvPicPr/>
          <p:nvPr/>
        </p:nvPicPr>
        <p:blipFill rotWithShape="1">
          <a:blip r:embed="rId6"/>
          <a:stretch>
            <a:fillRect/>
          </a:stretch>
        </p:blipFill>
        <p:spPr>
          <a:xfrm>
            <a:off x="8471579" y="2769427"/>
            <a:ext cx="36000" cy="216000"/>
          </a:xfrm>
          <a:prstGeom prst="rect">
            <a:avLst/>
          </a:prstGeom>
        </p:spPr>
      </p:pic>
      <p:graphicFrame>
        <p:nvGraphicFramePr>
          <p:cNvPr id="9" name="표 9"/>
          <p:cNvGraphicFramePr>
            <a:graphicFrameLocks noGrp="1"/>
          </p:cNvGraphicFramePr>
          <p:nvPr/>
        </p:nvGraphicFramePr>
        <p:xfrm>
          <a:off x="689761" y="929919"/>
          <a:ext cx="11222851" cy="4976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8705"/>
                <a:gridCol w="4278386"/>
                <a:gridCol w="4278630"/>
                <a:gridCol w="1577130"/>
              </a:tblGrid>
              <a:tr h="44515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계획 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결과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ko-KR" altLang="en-US"/>
                        <a:t>진행도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626920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1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리소스 수집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맵 구조 구상 및 좌표 지정</a:t>
                      </a:r>
                      <a:endParaRPr lang="en-US" altLang="ko-KR">
                        <a:solidFill>
                          <a:srgbClr val="ff0000"/>
                        </a:solidFill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리소스 수집 완료 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맵 구조 구상 및 좌표 지정완료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100%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88659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2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캐릭터 이동 모션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캐릭터가 바라보는 방향 눈물 프로젝트 발사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캐릭터 이동 모션 구현완료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캐릭터가 바라보는 방향 눈물 프로젝트 발사 완료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100%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88659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3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적 각각의 이동 모션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캐릭터가 일정거리 안으로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</a:rPr>
                        <a:t>들어올 </a:t>
                      </a:r>
                      <a:r>
                        <a:rPr lang="ko-KR" altLang="en-US"/>
                        <a:t>시 공격 구현</a:t>
                      </a: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</a:rPr>
                        <a:t>1.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</a:rPr>
                        <a:t>적 각각의 이동 모션 구현 완료</a:t>
                      </a:r>
                      <a:endParaRPr lang="ko-KR" altLang="en-US">
                        <a:solidFill>
                          <a:schemeClr val="bg1"/>
                        </a:solidFill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캐릭터가 일정거리 안으로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</a:rPr>
                        <a:t>들어올 </a:t>
                      </a:r>
                      <a:r>
                        <a:rPr lang="ko-KR" altLang="en-US"/>
                        <a:t>시 공격 구현 완료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100%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88659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4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아이템 배치 구상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아이템 장착 시 기능 구현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아이템 배치 구상 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아이템</a:t>
                      </a:r>
                      <a:r>
                        <a:rPr lang="en-US" altLang="ko-KR"/>
                        <a:t> </a:t>
                      </a:r>
                      <a:r>
                        <a:rPr lang="ko-KR" altLang="en-US"/>
                        <a:t>장착 시 기능 구현 완료 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100%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1155537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5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캐릭터와 적 </a:t>
                      </a:r>
                      <a:r>
                        <a:rPr lang="en-US" altLang="ko-KR"/>
                        <a:t>AI </a:t>
                      </a:r>
                      <a:r>
                        <a:rPr lang="ko-KR" altLang="en-US"/>
                        <a:t>충돌 체크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2.1~4</a:t>
                      </a:r>
                      <a:r>
                        <a:rPr lang="ko-KR" altLang="en-US"/>
                        <a:t>주차 구현 확인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캐릭터와 적 </a:t>
                      </a:r>
                      <a:r>
                        <a:rPr lang="en-US" altLang="ko-KR"/>
                        <a:t>AI </a:t>
                      </a:r>
                      <a:r>
                        <a:rPr lang="ko-KR" altLang="en-US"/>
                        <a:t>충돌 체크 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ko-KR" altLang="en-US"/>
                        <a:t> </a:t>
                      </a:r>
                      <a:r>
                        <a:rPr lang="en-US" altLang="ko-KR"/>
                        <a:t>2.1~4</a:t>
                      </a:r>
                      <a:r>
                        <a:rPr lang="ko-KR" altLang="en-US"/>
                        <a:t>주차 구현 확인</a:t>
                      </a: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100%</a:t>
                      </a:r>
                      <a:endParaRPr lang="en-US" altLang="ko-KR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689761" y="81793"/>
            <a:ext cx="4314738" cy="757107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ko-KR" altLang="en-US" sz="4000"/>
              <a:t>개발 계획 진행 상황</a:t>
            </a:r>
            <a:endParaRPr lang="ko-KR" altLang="en-US" sz="4000"/>
          </a:p>
        </p:txBody>
      </p:sp>
      <p:pic>
        <p:nvPicPr>
          <p:cNvPr id="4" name="잉크 3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8379419" y="2852947"/>
            <a:ext cx="36000" cy="216000"/>
          </a:xfrm>
          <a:prstGeom prst="rect">
            <a:avLst/>
          </a:prstGeom>
        </p:spPr>
      </p:pic>
      <p:pic>
        <p:nvPicPr>
          <p:cNvPr id="5" name="잉크 4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8379419" y="2852947"/>
            <a:ext cx="36000" cy="216000"/>
          </a:xfrm>
          <a:prstGeom prst="rect">
            <a:avLst/>
          </a:prstGeom>
        </p:spPr>
      </p:pic>
      <p:pic>
        <p:nvPicPr>
          <p:cNvPr id="6" name="잉크 5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8404259" y="2828107"/>
            <a:ext cx="36000" cy="216000"/>
          </a:xfrm>
          <a:prstGeom prst="rect">
            <a:avLst/>
          </a:prstGeom>
        </p:spPr>
      </p:pic>
      <p:pic>
        <p:nvPicPr>
          <p:cNvPr id="7" name="잉크 6"/>
          <p:cNvPicPr/>
          <p:nvPr/>
        </p:nvPicPr>
        <p:blipFill rotWithShape="1">
          <a:blip r:embed="rId5"/>
          <a:stretch>
            <a:fillRect/>
          </a:stretch>
        </p:blipFill>
        <p:spPr>
          <a:xfrm>
            <a:off x="8404259" y="2828107"/>
            <a:ext cx="36000" cy="216000"/>
          </a:xfrm>
          <a:prstGeom prst="rect">
            <a:avLst/>
          </a:prstGeom>
        </p:spPr>
      </p:pic>
      <p:pic>
        <p:nvPicPr>
          <p:cNvPr id="8" name="잉크 7"/>
          <p:cNvPicPr/>
          <p:nvPr/>
        </p:nvPicPr>
        <p:blipFill rotWithShape="1">
          <a:blip r:embed="rId6"/>
          <a:stretch>
            <a:fillRect/>
          </a:stretch>
        </p:blipFill>
        <p:spPr>
          <a:xfrm>
            <a:off x="8471579" y="2769427"/>
            <a:ext cx="36000" cy="216000"/>
          </a:xfrm>
          <a:prstGeom prst="rect">
            <a:avLst/>
          </a:prstGeom>
        </p:spPr>
      </p:pic>
      <p:graphicFrame>
        <p:nvGraphicFramePr>
          <p:cNvPr id="9" name="표 9"/>
          <p:cNvGraphicFramePr>
            <a:graphicFrameLocks noGrp="1"/>
          </p:cNvGraphicFramePr>
          <p:nvPr/>
        </p:nvGraphicFramePr>
        <p:xfrm>
          <a:off x="689761" y="929919"/>
          <a:ext cx="11223095" cy="5374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8705"/>
                <a:gridCol w="4278630"/>
                <a:gridCol w="4278630"/>
                <a:gridCol w="1577130"/>
              </a:tblGrid>
              <a:tr h="408274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계획 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결과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ko-KR" altLang="en-US"/>
                        <a:t>진행도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1059812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6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특정 상황에 다른 애니메이션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피격 시 체력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3.</a:t>
                      </a:r>
                      <a:r>
                        <a:rPr lang="ko-KR" altLang="en-US"/>
                        <a:t>아이템 장착 시 모션 구현</a:t>
                      </a:r>
                      <a:endParaRPr lang="en-US" altLang="ko-KR">
                        <a:solidFill>
                          <a:srgbClr val="ff0000"/>
                        </a:solidFill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특정 상황에 다른 애니메이션 구현 미완료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피격 시 체력 구현 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3.</a:t>
                      </a:r>
                      <a:r>
                        <a:rPr lang="ko-KR" altLang="en-US"/>
                        <a:t>아이템 장착 시 모션 구현 완료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80%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1059812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7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피격 시 소멸 후 아이템 드랍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 적 </a:t>
                      </a:r>
                      <a:r>
                        <a:rPr lang="en-US" altLang="ko-KR"/>
                        <a:t>AI</a:t>
                      </a:r>
                      <a:r>
                        <a:rPr lang="ko-KR" altLang="en-US"/>
                        <a:t> 최종 구현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피격 시 소멸 후 아이템 드랍 미완료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 적 </a:t>
                      </a:r>
                      <a:r>
                        <a:rPr lang="en-US" altLang="ko-KR"/>
                        <a:t>AI</a:t>
                      </a:r>
                      <a:r>
                        <a:rPr lang="ko-KR" altLang="en-US"/>
                        <a:t> 최종 구현</a:t>
                      </a:r>
                      <a:endParaRPr lang="ko-KR" altLang="en-US">
                        <a:solidFill>
                          <a:srgbClr val="ff0000"/>
                        </a:solidFill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70%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776486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8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실제 메뉴 구현 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 </a:t>
                      </a:r>
                      <a:r>
                        <a:rPr lang="ko-KR" altLang="en-US"/>
                        <a:t>추가 범위 기능 구현</a:t>
                      </a: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실제 메뉴 구현 일부 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 </a:t>
                      </a:r>
                      <a:r>
                        <a:rPr lang="ko-KR" altLang="en-US"/>
                        <a:t>추가 범위 기능 구현 </a:t>
                      </a:r>
                      <a:r>
                        <a:rPr lang="en-US" altLang="ko-KR"/>
                        <a:t>-</a:t>
                      </a:r>
                      <a:r>
                        <a:rPr lang="ko-KR" altLang="en-US">
                          <a:solidFill>
                            <a:srgbClr val="ff0000"/>
                          </a:solidFill>
                        </a:rPr>
                        <a:t> 보스 구현</a:t>
                      </a:r>
                      <a:r>
                        <a:rPr lang="en-US" altLang="ko-KR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>
                          <a:solidFill>
                            <a:srgbClr val="ff0000"/>
                          </a:solidFill>
                        </a:rPr>
                        <a:t> 장애물과 충돌체크</a:t>
                      </a:r>
                      <a:endParaRPr lang="ko-KR" altLang="en-US">
                        <a:solidFill>
                          <a:srgbClr val="ff0000"/>
                        </a:solidFill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30%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776486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9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ko-KR" altLang="en-US"/>
                        <a:t>밸런스 조정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</a:tr>
              <a:tr h="388243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10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ko-KR" altLang="en-US"/>
                        <a:t>최종점검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</a:tr>
              <a:tr h="388243">
                <a:tc gridSpan="4"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평균 개발 계획 진행도 </a:t>
                      </a:r>
                      <a:r>
                        <a:rPr lang="en-US" altLang="ko-KR"/>
                        <a:t>:</a:t>
                      </a:r>
                      <a:r>
                        <a:rPr lang="ko-KR" altLang="en-US"/>
                        <a:t> </a:t>
                      </a:r>
                      <a:r>
                        <a:rPr lang="en-US" altLang="ko-KR"/>
                        <a:t>90%</a:t>
                      </a:r>
                      <a:endParaRPr lang="en-US" altLang="ko-KR"/>
                    </a:p>
                  </a:txBody>
                  <a:tcPr marL="91440" marR="91440"/>
                </a:tc>
                <a:tc hMerge="1"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314275" y="1086374"/>
            <a:ext cx="9144000" cy="205110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4000"/>
              <a:t/>
            </a:r>
            <a:endParaRPr lang="ko-KR" altLang="en-US" sz="40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782187" y="5657341"/>
            <a:ext cx="2676088" cy="500179"/>
          </a:xfrm>
        </p:spPr>
        <p:txBody>
          <a:bodyPr>
            <a:normAutofit fontScale="77500" lnSpcReduction="20000"/>
          </a:bodyPr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6251" y="280349"/>
            <a:ext cx="11407067" cy="62973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20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314275" y="1086374"/>
            <a:ext cx="9144000" cy="205110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4000"/>
              <a:t/>
            </a:r>
            <a:endParaRPr lang="ko-KR" altLang="en-US" sz="40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782187" y="5657341"/>
            <a:ext cx="2676088" cy="500179"/>
          </a:xfrm>
        </p:spPr>
        <p:txBody>
          <a:bodyPr>
            <a:normAutofit fontScale="77500" lnSpcReduction="20000"/>
          </a:bodyPr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Pico2D Canvas (800x600) 500.00 FPS 2022-11-19 16-09-19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460375" y="0"/>
            <a:ext cx="11588750" cy="65274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20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659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보기">
  <a:themeElements>
    <a:clrScheme name="보기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보기">
      <a:majorFont>
        <a:latin typeface="Century Schoolbook" panose="02040604050505020304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213</ep:Words>
  <ep:PresentationFormat>와이드스크린</ep:PresentationFormat>
  <ep:Paragraphs>4</ep:Paragraphs>
  <ep:Slides>5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ep:HeadingPairs>
  <ep:TitlesOfParts>
    <vt:vector size="6" baseType="lpstr">
      <vt:lpstr>보기</vt:lpstr>
      <vt:lpstr>2D Game Programing  3차 프로젝트 발표</vt:lpstr>
      <vt:lpstr>개발 계획 진행 상황</vt:lpstr>
      <vt:lpstr>개발 계획 진행 상황</vt:lpstr>
      <vt:lpstr>슬라이드 4</vt:lpstr>
      <vt:lpstr>슬라이드 5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2022-10-18T05:16:39.000</dcterms:created>
  <dc:creator>송 경윤</dc:creator>
  <cp:lastModifiedBy>USER</cp:lastModifiedBy>
  <dcterms:modified xsi:type="dcterms:W3CDTF">2022-11-19T07:40:55.553</dcterms:modified>
  <cp:revision>35</cp:revision>
  <dc:title>2D Game Programing  2차 프로젝트 발표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